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strument Sans Medium" panose="020B0604020202020204" charset="0"/>
      <p:regular r:id="rId18"/>
    </p:embeddedFont>
    <p:embeddedFont>
      <p:font typeface="Instrument Sans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41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ajays26120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4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GUARD AI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62482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SHIELD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49808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"Detect. Defend. Deliver Trust."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989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next-generation AI-powered phishing detection system that prevents cyber fraud before it happens.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CA4E6-214E-41FF-B516-0880EBD8DE2F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5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Ask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Guidance in cybersecurity product scaling and market strategy.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credits to support our growing AI infrastructure.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87873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70510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Opportunities with government or academic cybersecurity programs.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16802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 — Empowering trust in the digital world. Together, let's outsmart phishing before it outsmarts us.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912876"/>
            <a:ext cx="30480" cy="87320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041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6EB19-71FE-4282-958E-4FCD73FE595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6EA95B-1595-44E3-BCD5-E59E92F91615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8836"/>
            <a:ext cx="696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 &amp;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77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appreciate your attention to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our innovative solution for a safer digital future. Together, we can build a world free from phishing threats.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11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Let's connect: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Email: </a:t>
            </a:r>
            <a:r>
              <a:rPr lang="en-US" sz="175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ajays261207@gmail.com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| LinkedIn: Ajay S.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77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GitHub: ajays261207-pixel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925830"/>
            <a:ext cx="7670959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Problem: Phishing is the #1 Cyber Threat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921" y="2556629"/>
            <a:ext cx="3730228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0061" y="2556629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524744" y="2789873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Massive Scale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4744" y="3244929"/>
            <a:ext cx="319516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</a:t>
            </a: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3.4 billion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phishing emails are sent daily, making it the most successful and damaging cyberattack method.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532" y="2556629"/>
            <a:ext cx="3730347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672" y="2556629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356" y="2789873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Impact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356" y="3244929"/>
            <a:ext cx="3195280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Attacks lead to identity theft, significant financial losses, and compromised corporate and personal systems.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2921" y="5035391"/>
            <a:ext cx="3730228" cy="2268379"/>
          </a:xfrm>
          <a:prstGeom prst="roundRect">
            <a:avLst>
              <a:gd name="adj" fmla="val 4837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0061" y="5035391"/>
            <a:ext cx="91440" cy="2268379"/>
          </a:xfrm>
          <a:prstGeom prst="roundRect">
            <a:avLst>
              <a:gd name="adj" fmla="val 207145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524744" y="526863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Evolving Threat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4744" y="5723692"/>
            <a:ext cx="319516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rise of AI-generated phishing and deepfake scams has rendered traditional defenses ineffective.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1016-E9D7-4A56-AC17-67594C353582}"/>
              </a:ext>
            </a:extLst>
          </p:cNvPr>
          <p:cNvSpPr/>
          <p:nvPr/>
        </p:nvSpPr>
        <p:spPr>
          <a:xfrm>
            <a:off x="12698361" y="7624916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7824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SHIELD: Solution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20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Phishing Guard AI uses Machine Learning (ML) and Natural Language Processing (NLP) to analyze, detect, and neutralize phishing attempts in real-time across multiple channels.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298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Detection Engine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386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neural models trained on text, images, and URLs for high accuracy.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9298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743444"/>
            <a:ext cx="2883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23386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Detects malicious links directly within browsers, email clients, and text messages.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5417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Continuously improves detection capabilities through user feedback and new threat data.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Dashboard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5417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visual threat reports and protection status for users and enterprises.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5C112-BC9A-406A-A074-B3553B372551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2B84AF-BA5B-4988-8D19-07277D2CF95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3425" y="576263"/>
            <a:ext cx="9707404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Desirability: Why Users Need AI SHIELD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781175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414463" y="1853208"/>
            <a:ext cx="303478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is the Entry Point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4463" y="2717602"/>
            <a:ext cx="303478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90% of all cyber breaches originate with a successful phishing attempt.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4711184" y="1781175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5392222" y="1853208"/>
            <a:ext cx="303478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Sophistication Requires AI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392222" y="2717602"/>
            <a:ext cx="303478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users cannot identify today's sophisticated, AI-generated phishing content.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3425" y="4142542"/>
            <a:ext cx="471488" cy="47148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414463" y="4214574"/>
            <a:ext cx="316837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Enterprise Risk Mitigation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4463" y="4751546"/>
            <a:ext cx="701254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Enterprises lose millions annually; AI SHIELD offers critical protection.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80" y="1781175"/>
            <a:ext cx="4958596" cy="4958596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33425" y="7211258"/>
            <a:ext cx="13163550" cy="890588"/>
          </a:xfrm>
          <a:prstGeom prst="roundRect">
            <a:avLst>
              <a:gd name="adj" fmla="val 21177"/>
            </a:avLst>
          </a:prstGeom>
          <a:solidFill>
            <a:srgbClr val="B5DAFC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7533680"/>
            <a:ext cx="261937" cy="2095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14463" y="7473196"/>
            <a:ext cx="1227296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Validation: Surveys show </a:t>
            </a: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87% interest</a:t>
            </a: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using AI-based phishing defense.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9353431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Feasibility: Our Technical Foundation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699617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SHIELD is built on a robust, scalable, and cloud-native architecture designed for high performance and reliability.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48" y="2287667"/>
            <a:ext cx="10202585" cy="46693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54" y="3453489"/>
            <a:ext cx="655980" cy="6559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26017" y="5848226"/>
            <a:ext cx="1915462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MongoDB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952" y="3454719"/>
            <a:ext cx="655980" cy="6559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2011" y="5848226"/>
            <a:ext cx="1915462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TensorFlow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066" y="3454719"/>
            <a:ext cx="655980" cy="6559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11124" y="5848226"/>
            <a:ext cx="1915461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Flask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060" y="3454719"/>
            <a:ext cx="655980" cy="6559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757759" y="5848226"/>
            <a:ext cx="1915461" cy="36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React.js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755333" y="7199828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modular, cloud-hosted system features an AI inference layer that efficiently returns real-time phishing risk scores to the user dashboard.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F90B47-5CEB-41DC-9DBA-8C5A41D79A0D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46FB1B-EAE6-4FE4-A235-132CA20CA128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08648" y="478274"/>
            <a:ext cx="9253061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Viability: Market Opportunity &amp; Sustainability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648" y="1565196"/>
            <a:ext cx="6494383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$2.5B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2768798" y="2356366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Projection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08648" y="2801898"/>
            <a:ext cx="649438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Projected size of the global phishing protection market by 2028.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08648" y="3275767"/>
            <a:ext cx="6494383" cy="1349692"/>
          </a:xfrm>
          <a:prstGeom prst="roundRect">
            <a:avLst>
              <a:gd name="adj" fmla="val 11598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782479" y="3449598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Model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82479" y="3895130"/>
            <a:ext cx="6146721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Freemium for individuals, paid tiers for enterprises, and API integration services.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89" y="1478280"/>
            <a:ext cx="6494383" cy="64943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4989" y="8168283"/>
            <a:ext cx="6494383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 is ensured through containerization using Docker and Kubernetes for rapid, global deployment.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946"/>
            <a:ext cx="8674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 &amp; Developed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63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have successfully developed and tested core components of the AI SHIELD system.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020378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020378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020378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888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ML-based detection API and web dashboard are functional.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6330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Browser extension prototype is ready for integration.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772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Proprietary dataset of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40,000+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phishing samples for model training.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DC261-7ED6-4992-9249-24123F3C792C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Roadmap to Launch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3157895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30 Days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dataset and refine the core detection model for higher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3157895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60 Days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browser and Outlook extensions for seamless user protection.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0303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315789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66948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90 Days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866948" y="442805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enterprise version and initiate targeted outreach campaigns.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99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Long-Term Goal: Evolve into a global AI-powered Cyber Resiliency Suite.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3ED2C-386C-4138-A50C-68F1C58B83B8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73417"/>
            <a:ext cx="4624149" cy="30827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88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AI SHIELD Team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1937385"/>
            <a:ext cx="3664744" cy="2592705"/>
          </a:xfrm>
          <a:prstGeom prst="roundRect">
            <a:avLst>
              <a:gd name="adj" fmla="val 78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94884" y="2194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S. Ajay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37484" y="2685098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Lead &amp; Frontend Developer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537484" y="3546991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Designs React.js dashboard and user analytics interface.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37385"/>
            <a:ext cx="3664863" cy="2592705"/>
          </a:xfrm>
          <a:prstGeom prst="roundRect">
            <a:avLst>
              <a:gd name="adj" fmla="val 78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586561" y="2194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Zubair Zaman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586561" y="2639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developer 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29042" y="313015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data into reliable, high-performance backend solutions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4756904"/>
            <a:ext cx="7556421" cy="2584252"/>
          </a:xfrm>
          <a:prstGeom prst="roundRect">
            <a:avLst>
              <a:gd name="adj" fmla="val 790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3046" y="5014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Mohammad Arshath</a:t>
            </a:r>
            <a:endParaRPr lang="en-US" sz="4450" dirty="0"/>
          </a:p>
        </p:txBody>
      </p:sp>
      <p:sp>
        <p:nvSpPr>
          <p:cNvPr id="15" name="Text 11"/>
          <p:cNvSpPr/>
          <p:nvPr/>
        </p:nvSpPr>
        <p:spPr>
          <a:xfrm>
            <a:off x="6537484" y="585906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&amp; Security Developer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537484" y="6358057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key management, encryption, and authentication modules.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388E94-3C56-4CEF-96DC-84B5E2A273DE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629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Instrument Sans Semi Bold</vt:lpstr>
      <vt:lpstr>Instrument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Gouser Nawaz</dc:creator>
  <cp:lastModifiedBy>Zubair Zaman V G</cp:lastModifiedBy>
  <cp:revision>2</cp:revision>
  <dcterms:created xsi:type="dcterms:W3CDTF">2025-10-18T05:23:10Z</dcterms:created>
  <dcterms:modified xsi:type="dcterms:W3CDTF">2025-10-18T05:47:40Z</dcterms:modified>
</cp:coreProperties>
</file>